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24A18-6EB5-934D-8758-68355A47810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8891E-B5CB-0447-AD4D-5F133A2DE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3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Chillagoe caves,Austrailia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1655CC3-0CA1-E047-8885-38DB65C98693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8BD0F7-9900-DE4D-A0A7-15AA6DF13353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7C7DA4D-8AE9-6C4B-9C79-55311296C87F}" type="datetimeFigureOut">
              <a:rPr lang="en-US" smtClean="0"/>
              <a:t>9/16/13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5673DAA-CE2C-2848-A388-2E5802C55E9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hyperlink" Target="http://www.classzone.com/books/earth_science/terc/content/visualizations/es0505/es0505page01.cfm?chapter_no=visualizatio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673101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  <a:t>Chapter 2 </a:t>
            </a:r>
            <a:b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</a:br>
            <a:r>
              <a:rPr lang="en-US" sz="7200" b="1" dirty="0" smtClean="0">
                <a:solidFill>
                  <a:schemeClr val="bg1"/>
                </a:solidFill>
                <a:latin typeface="Gill Sans Ultra Bold"/>
                <a:cs typeface="Gill Sans Ultra Bold"/>
              </a:rPr>
              <a:t>Section 2</a:t>
            </a:r>
            <a:endParaRPr lang="en-US" sz="7200" b="1" dirty="0">
              <a:solidFill>
                <a:schemeClr val="bg1"/>
              </a:solidFill>
              <a:latin typeface="Gill Sans Ultra Bold"/>
              <a:cs typeface="Gill Sans Ultra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9401" y="2865968"/>
            <a:ext cx="6560234" cy="1752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00"/>
                </a:solidFill>
                <a:latin typeface="Gill Sans Ultra Bold"/>
                <a:cs typeface="Gill Sans Ultra Bold"/>
                <a:hlinkClick r:id="rId3"/>
              </a:rPr>
              <a:t>Minerals</a:t>
            </a:r>
            <a:endParaRPr lang="en-US" sz="4400" b="1" dirty="0">
              <a:solidFill>
                <a:srgbClr val="000000"/>
              </a:solidFill>
              <a:latin typeface="Gill Sans Ultra Bold"/>
              <a:cs typeface="Gill Sans Ul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263180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ill Sans Ultra Bold"/>
                <a:cs typeface="Gill Sans Ultra Bold"/>
              </a:rPr>
              <a:t>Section 2: Igneous Rocks</a:t>
            </a:r>
            <a:endParaRPr lang="en-US" dirty="0">
              <a:latin typeface="Gill Sans Ultra Bold"/>
              <a:cs typeface="Gill Sans Ul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17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ill Sans Ultra Bold"/>
                <a:cs typeface="Gill Sans Ultra Bold"/>
              </a:rPr>
              <a:t>Section 3: Sedimentary Rocks</a:t>
            </a:r>
            <a:endParaRPr lang="en-US" dirty="0">
              <a:latin typeface="Gill Sans Ultra Bold"/>
              <a:cs typeface="Gill Sans Ul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94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33" y="274638"/>
            <a:ext cx="8911167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ill Sans Ultra Bold"/>
                <a:cs typeface="Gill Sans Ultra Bold"/>
              </a:rPr>
              <a:t>Section 4: Metamorphic Rocks</a:t>
            </a:r>
            <a:endParaRPr lang="en-US" dirty="0">
              <a:latin typeface="Gill Sans Ultra Bold"/>
              <a:cs typeface="Gill Sans Ul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What is a mineral?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components of a mineral?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Naturally occurring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Inorganic solid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Orderly crystalline structure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Definite chemical composition</a:t>
            </a:r>
          </a:p>
          <a:p>
            <a:pPr marL="1108710" lvl="2" indent="-514350"/>
            <a:r>
              <a:rPr lang="en-US" dirty="0" smtClean="0"/>
              <a:t>Ex: Quartz </a:t>
            </a:r>
            <a:r>
              <a:rPr lang="en-US" dirty="0" smtClean="0">
                <a:sym typeface="Wingdings"/>
              </a:rPr>
              <a:t> SiO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(silicon &amp; oxygen)</a:t>
            </a:r>
          </a:p>
          <a:p>
            <a:pPr marL="594360" lvl="2" indent="0">
              <a:buNone/>
            </a:pPr>
            <a:endParaRPr lang="en-US" dirty="0" smtClean="0">
              <a:sym typeface="Wingdings"/>
            </a:endParaRPr>
          </a:p>
          <a:p>
            <a:pPr marL="577850" indent="-514350"/>
            <a:r>
              <a:rPr lang="en-US" dirty="0"/>
              <a:t> </a:t>
            </a:r>
            <a:r>
              <a:rPr lang="en-US" u="sng" dirty="0" smtClean="0"/>
              <a:t>ALL</a:t>
            </a:r>
            <a:r>
              <a:rPr lang="en-US" dirty="0" smtClean="0"/>
              <a:t> </a:t>
            </a:r>
            <a:r>
              <a:rPr lang="en-US" dirty="0"/>
              <a:t>rocks are </a:t>
            </a:r>
            <a:r>
              <a:rPr lang="en-US" u="sng" dirty="0" smtClean="0"/>
              <a:t>COMPOSED</a:t>
            </a:r>
            <a:r>
              <a:rPr lang="en-US" dirty="0" smtClean="0"/>
              <a:t> of </a:t>
            </a:r>
            <a:r>
              <a:rPr lang="en-US" dirty="0"/>
              <a:t>minerals</a:t>
            </a:r>
          </a:p>
          <a:p>
            <a:pPr marL="63500" indent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85877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discovery-carhire.com.au/images/gallery/ca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467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239000" cy="112776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1.Naturally Occurring</a:t>
            </a:r>
            <a:endParaRPr lang="en-US" sz="5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648200"/>
            <a:ext cx="7239000" cy="1828800"/>
          </a:xfrm>
        </p:spPr>
        <p:txBody>
          <a:bodyPr/>
          <a:lstStyle/>
          <a:p>
            <a:pPr eaLnBrk="1" hangingPunct="1"/>
            <a:r>
              <a:rPr lang="en-US" sz="2400" b="1">
                <a:latin typeface="Rockwell" charset="0"/>
              </a:rPr>
              <a:t>Minerals are formed by </a:t>
            </a:r>
            <a:r>
              <a:rPr lang="en-US" sz="2400" b="1" u="sng">
                <a:solidFill>
                  <a:srgbClr val="FF6600"/>
                </a:solidFill>
                <a:latin typeface="Rockwell" charset="0"/>
              </a:rPr>
              <a:t>natural</a:t>
            </a:r>
            <a:r>
              <a:rPr lang="en-US" sz="2400" b="1">
                <a:latin typeface="Rockwell" charset="0"/>
              </a:rPr>
              <a:t>, geologic processes </a:t>
            </a:r>
          </a:p>
          <a:p>
            <a:pPr eaLnBrk="1" hangingPunct="1"/>
            <a:endParaRPr lang="en-US" sz="200" b="1">
              <a:latin typeface="Rockwell" charset="0"/>
            </a:endParaRPr>
          </a:p>
          <a:p>
            <a:pPr eaLnBrk="1" hangingPunct="1"/>
            <a:r>
              <a:rPr lang="en-US" sz="2400" b="1">
                <a:latin typeface="Rockwell" charset="0"/>
              </a:rPr>
              <a:t>Must naturally occur in nature, cannot be man-made</a:t>
            </a:r>
            <a:endParaRPr lang="en-US" sz="2800"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7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2. Solid Substance</a:t>
            </a:r>
            <a:endParaRPr lang="en-US" sz="6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7239000" cy="1122363"/>
          </a:xfrm>
        </p:spPr>
        <p:txBody>
          <a:bodyPr/>
          <a:lstStyle/>
          <a:p>
            <a:pPr eaLnBrk="1" hangingPunct="1"/>
            <a:r>
              <a:rPr lang="en-US" b="1">
                <a:latin typeface="Rockwell" charset="0"/>
              </a:rPr>
              <a:t>Minerals are a </a:t>
            </a:r>
            <a:r>
              <a:rPr lang="en-US" b="1" u="sng">
                <a:latin typeface="Rockwell" charset="0"/>
              </a:rPr>
              <a:t>solid</a:t>
            </a:r>
            <a:r>
              <a:rPr lang="en-US" b="1">
                <a:latin typeface="Rockwell" charset="0"/>
              </a:rPr>
              <a:t>….not a liquid…not a gas.</a:t>
            </a:r>
            <a:endParaRPr lang="en-US">
              <a:latin typeface="Rockwell" charset="0"/>
            </a:endParaRPr>
          </a:p>
        </p:txBody>
      </p:sp>
      <p:pic>
        <p:nvPicPr>
          <p:cNvPr id="2050" name="Picture 2" descr="C:\Users\Gina\Documents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81200"/>
            <a:ext cx="39004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39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Nature Wallpaper: Coral Ree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239000" cy="1143000"/>
          </a:xfrm>
        </p:spPr>
        <p:txBody>
          <a:bodyPr/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3. Inorganic</a:t>
            </a:r>
            <a:endParaRPr lang="en-US" sz="66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81600"/>
            <a:ext cx="7239000" cy="1503363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>
                <a:solidFill>
                  <a:srgbClr val="FFFFFF"/>
                </a:solidFill>
                <a:ea typeface="+mn-ea"/>
                <a:cs typeface="+mn-cs"/>
              </a:rPr>
              <a:t>Many marine animals secrete inorganic compounds, such as calcium carbonate, which are minerals (coral reefs)</a:t>
            </a:r>
            <a:endParaRPr lang="en-US" dirty="0">
              <a:solidFill>
                <a:srgbClr val="FFFF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76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82000" cy="83820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4. Crystalline 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S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tructure</a:t>
            </a:r>
            <a:endParaRPr lang="en-US" sz="4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7239000" cy="9144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>
                <a:ea typeface="+mn-ea"/>
                <a:cs typeface="+mn-cs"/>
              </a:rPr>
              <a:t>A</a:t>
            </a:r>
            <a:r>
              <a:rPr lang="en-US" b="1" dirty="0" smtClean="0">
                <a:ea typeface="+mn-ea"/>
                <a:cs typeface="+mn-cs"/>
              </a:rPr>
              <a:t>toms are arranged in an </a:t>
            </a:r>
            <a:r>
              <a:rPr lang="en-US" b="1" u="sng" dirty="0" smtClean="0">
                <a:ea typeface="+mn-ea"/>
                <a:cs typeface="+mn-cs"/>
              </a:rPr>
              <a:t>orderly</a:t>
            </a:r>
            <a:r>
              <a:rPr lang="en-US" b="1" dirty="0" smtClean="0">
                <a:ea typeface="+mn-ea"/>
                <a:cs typeface="+mn-cs"/>
              </a:rPr>
              <a:t>, repetitive structure (crystal lattice)</a:t>
            </a:r>
            <a:endParaRPr lang="en-US" dirty="0">
              <a:ea typeface="+mn-ea"/>
              <a:cs typeface="+mn-cs"/>
            </a:endParaRPr>
          </a:p>
        </p:txBody>
      </p:sp>
      <p:pic>
        <p:nvPicPr>
          <p:cNvPr id="6145" name="Picture 1" descr="C:\Users\Gina\Documents\Downloads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848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49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762000"/>
          </a:xfrm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5. Chemical 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C</a:t>
            </a:r>
            <a:r>
              <a:rPr lang="en-US" sz="4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  <a:cs typeface="+mj-cs"/>
              </a:rPr>
              <a:t>omposition</a:t>
            </a:r>
            <a:endParaRPr lang="en-US" sz="4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53000"/>
            <a:ext cx="7239000" cy="12192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>
                <a:ea typeface="+mn-ea"/>
                <a:cs typeface="+mn-cs"/>
              </a:rPr>
              <a:t>A mineral has a </a:t>
            </a:r>
            <a:r>
              <a:rPr lang="en-US" b="1" u="sng" dirty="0" smtClean="0">
                <a:ea typeface="+mn-ea"/>
                <a:cs typeface="+mn-cs"/>
              </a:rPr>
              <a:t>chemical composition </a:t>
            </a:r>
            <a:r>
              <a:rPr lang="en-US" b="1" dirty="0" smtClean="0">
                <a:ea typeface="+mn-ea"/>
                <a:cs typeface="+mn-cs"/>
              </a:rPr>
              <a:t>defined by a chemical formula </a:t>
            </a:r>
            <a:endParaRPr lang="en-US" dirty="0">
              <a:ea typeface="+mn-ea"/>
              <a:cs typeface="+mn-cs"/>
            </a:endParaRPr>
          </a:p>
        </p:txBody>
      </p:sp>
      <p:pic>
        <p:nvPicPr>
          <p:cNvPr id="18434" name="Picture 2" descr="http://www.minerals.net/MineralImages/pyrit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76400"/>
            <a:ext cx="24987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Pyrite Crystal Mass from Huanzala Mine, Huanuco Province, Pe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41052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2895600"/>
            <a:ext cx="1219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/>
              <a:t>Fools Gold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924800" y="2895600"/>
            <a:ext cx="106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/>
              <a:t>FeS</a:t>
            </a:r>
            <a:r>
              <a:rPr lang="en-US" sz="1600"/>
              <a:t>2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567784660"/>
      </p:ext>
    </p:extLst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Interstate 295 passes through several rock cuts on its 22.35-mile routing through the Ocean State. Meshanticut State Park in Cranston lies to the east and a rock quarry to the west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6600"/>
                </a:solidFill>
                <a:latin typeface="Gill Sans Ultra Bold"/>
                <a:cs typeface="Gill Sans Ultra Bold"/>
              </a:rPr>
              <a:t>Chapter 3</a:t>
            </a:r>
            <a:endParaRPr lang="en-US" sz="6600" dirty="0">
              <a:solidFill>
                <a:srgbClr val="FF6600"/>
              </a:solidFill>
              <a:latin typeface="Gill Sans Ultra Bold"/>
              <a:cs typeface="Gill Sans Ultra Bol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272366"/>
            <a:ext cx="6400800" cy="1752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6600"/>
                </a:solidFill>
                <a:latin typeface="Gill Sans Ultra Bold"/>
                <a:cs typeface="Gill Sans Ultra Bold"/>
              </a:rPr>
              <a:t>Rocks and Rock Cycle</a:t>
            </a:r>
            <a:endParaRPr lang="en-US" sz="6000" dirty="0">
              <a:solidFill>
                <a:srgbClr val="FF6600"/>
              </a:solidFill>
              <a:latin typeface="Gill Sans Ultra Bold"/>
              <a:cs typeface="Gill Sans Ultra Bold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7086600" y="6019800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FFFF"/>
                </a:solidFill>
              </a:rPr>
              <a:t>295 North Cranston, RI</a:t>
            </a:r>
          </a:p>
        </p:txBody>
      </p:sp>
    </p:spTree>
    <p:extLst>
      <p:ext uri="{BB962C8B-B14F-4D97-AF65-F5344CB8AC3E}">
        <p14:creationId xmlns:p14="http://schemas.microsoft.com/office/powerpoint/2010/main" val="3653698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 Ultra Bold"/>
                <a:cs typeface="Gill Sans Ultra Bold"/>
              </a:rPr>
              <a:t>Section 1: Rock Cycle</a:t>
            </a:r>
            <a:endParaRPr lang="en-US" dirty="0">
              <a:latin typeface="Gill Sans Ultra Bold"/>
              <a:cs typeface="Gill Sans Ul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54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9">
      <a:dk1>
        <a:srgbClr val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0080FF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289</TotalTime>
  <Words>178</Words>
  <Application>Microsoft Macintosh PowerPoint</Application>
  <PresentationFormat>On-screen Show (4:3)</PresentationFormat>
  <Paragraphs>35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Chapter 2  Section 2</vt:lpstr>
      <vt:lpstr>What is a mineral?</vt:lpstr>
      <vt:lpstr>1.Naturally Occurring</vt:lpstr>
      <vt:lpstr>2. Solid Substance</vt:lpstr>
      <vt:lpstr>3. Inorganic</vt:lpstr>
      <vt:lpstr>4. Crystalline Structure</vt:lpstr>
      <vt:lpstr>5. Chemical Composition</vt:lpstr>
      <vt:lpstr>Chapter 3</vt:lpstr>
      <vt:lpstr>Section 1: Rock Cycle</vt:lpstr>
      <vt:lpstr>Section 2: Igneous Rocks</vt:lpstr>
      <vt:lpstr>Section 3: Sedimentary Rocks</vt:lpstr>
      <vt:lpstr>Section 4: Metamorphic Rocks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Jillian Boisse</dc:creator>
  <cp:lastModifiedBy>Jillian Boisse</cp:lastModifiedBy>
  <cp:revision>5</cp:revision>
  <dcterms:created xsi:type="dcterms:W3CDTF">2013-09-16T14:50:38Z</dcterms:created>
  <dcterms:modified xsi:type="dcterms:W3CDTF">2013-09-16T19:40:18Z</dcterms:modified>
</cp:coreProperties>
</file>